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4" r:id="rId3"/>
    <p:sldId id="257" r:id="rId4"/>
    <p:sldId id="265" r:id="rId5"/>
    <p:sldId id="258" r:id="rId6"/>
    <p:sldId id="259" r:id="rId7"/>
    <p:sldId id="260" r:id="rId8"/>
    <p:sldId id="263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3.jpeg"/><Relationship Id="rId3" Type="http://schemas.microsoft.com/office/2007/relationships/hdphoto" Target="../media/hdphoto2.wdp"/><Relationship Id="rId21" Type="http://schemas.microsoft.com/office/2007/relationships/hdphoto" Target="../media/hdphoto10.wdp"/><Relationship Id="rId34" Type="http://schemas.openxmlformats.org/officeDocument/2006/relationships/image" Target="../media/image20.png"/><Relationship Id="rId42" Type="http://schemas.openxmlformats.org/officeDocument/2006/relationships/slide" Target="slide4.xml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openxmlformats.org/officeDocument/2006/relationships/image" Target="../media/image15.png"/><Relationship Id="rId33" Type="http://schemas.microsoft.com/office/2007/relationships/hdphoto" Target="../media/hdphoto15.wdp"/><Relationship Id="rId38" Type="http://schemas.microsoft.com/office/2007/relationships/hdphoto" Target="../media/hdphoto1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4.jpg"/><Relationship Id="rId32" Type="http://schemas.openxmlformats.org/officeDocument/2006/relationships/image" Target="../media/image19.png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5" Type="http://schemas.microsoft.com/office/2007/relationships/hdphoto" Target="../media/hdphoto3.wdp"/><Relationship Id="rId15" Type="http://schemas.openxmlformats.org/officeDocument/2006/relationships/image" Target="../media/image9.jpg"/><Relationship Id="rId23" Type="http://schemas.microsoft.com/office/2007/relationships/hdphoto" Target="../media/hdphoto11.wdp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7.wdp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8.png"/><Relationship Id="rId35" Type="http://schemas.microsoft.com/office/2007/relationships/hdphoto" Target="../media/hdphoto16.wdp"/><Relationship Id="rId43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openxmlformats.org/officeDocument/2006/relationships/slide" Target="slide5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22.wdp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microsoft.com/office/2007/relationships/hdphoto" Target="../media/hdphoto29.wdp"/><Relationship Id="rId26" Type="http://schemas.microsoft.com/office/2007/relationships/hdphoto" Target="../media/hdphoto31.wdp"/><Relationship Id="rId39" Type="http://schemas.openxmlformats.org/officeDocument/2006/relationships/image" Target="../media/image54.png"/><Relationship Id="rId3" Type="http://schemas.openxmlformats.org/officeDocument/2006/relationships/image" Target="../media/image33.jpeg"/><Relationship Id="rId21" Type="http://schemas.openxmlformats.org/officeDocument/2006/relationships/image" Target="../media/image44.png"/><Relationship Id="rId34" Type="http://schemas.openxmlformats.org/officeDocument/2006/relationships/image" Target="../media/image51.png"/><Relationship Id="rId42" Type="http://schemas.openxmlformats.org/officeDocument/2006/relationships/image" Target="../media/image56.png"/><Relationship Id="rId47" Type="http://schemas.microsoft.com/office/2007/relationships/hdphoto" Target="../media/hdphoto39.wdp"/><Relationship Id="rId50" Type="http://schemas.openxmlformats.org/officeDocument/2006/relationships/slide" Target="slide6.xml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microsoft.com/office/2007/relationships/hdphoto" Target="../media/hdphoto34.wdp"/><Relationship Id="rId38" Type="http://schemas.openxmlformats.org/officeDocument/2006/relationships/image" Target="../media/image53.png"/><Relationship Id="rId46" Type="http://schemas.openxmlformats.org/officeDocument/2006/relationships/image" Target="../media/image59.png"/><Relationship Id="rId2" Type="http://schemas.openxmlformats.org/officeDocument/2006/relationships/image" Target="../media/image32.jpeg"/><Relationship Id="rId16" Type="http://schemas.microsoft.com/office/2007/relationships/hdphoto" Target="../media/hdphoto28.wdp"/><Relationship Id="rId20" Type="http://schemas.microsoft.com/office/2007/relationships/hdphoto" Target="../media/hdphoto10.wdp"/><Relationship Id="rId29" Type="http://schemas.openxmlformats.org/officeDocument/2006/relationships/image" Target="../media/image48.png"/><Relationship Id="rId41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11" Type="http://schemas.openxmlformats.org/officeDocument/2006/relationships/image" Target="../media/image39.png"/><Relationship Id="rId24" Type="http://schemas.microsoft.com/office/2007/relationships/hdphoto" Target="../media/hdphoto30.wdp"/><Relationship Id="rId32" Type="http://schemas.openxmlformats.org/officeDocument/2006/relationships/image" Target="../media/image50.png"/><Relationship Id="rId37" Type="http://schemas.microsoft.com/office/2007/relationships/hdphoto" Target="../media/hdphoto36.wdp"/><Relationship Id="rId40" Type="http://schemas.openxmlformats.org/officeDocument/2006/relationships/image" Target="../media/image55.png"/><Relationship Id="rId45" Type="http://schemas.openxmlformats.org/officeDocument/2006/relationships/image" Target="../media/image58.jp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microsoft.com/office/2007/relationships/hdphoto" Target="../media/hdphoto32.wdp"/><Relationship Id="rId36" Type="http://schemas.openxmlformats.org/officeDocument/2006/relationships/image" Target="../media/image52.png"/><Relationship Id="rId49" Type="http://schemas.microsoft.com/office/2007/relationships/hdphoto" Target="../media/hdphoto40.wdp"/><Relationship Id="rId10" Type="http://schemas.openxmlformats.org/officeDocument/2006/relationships/image" Target="../media/image38.jpeg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4" Type="http://schemas.openxmlformats.org/officeDocument/2006/relationships/image" Target="../media/image57.jpg"/><Relationship Id="rId4" Type="http://schemas.openxmlformats.org/officeDocument/2006/relationships/image" Target="../media/image34.jpg"/><Relationship Id="rId9" Type="http://schemas.openxmlformats.org/officeDocument/2006/relationships/image" Target="../media/image37.png"/><Relationship Id="rId14" Type="http://schemas.microsoft.com/office/2007/relationships/hdphoto" Target="../media/hdphoto27.wdp"/><Relationship Id="rId22" Type="http://schemas.microsoft.com/office/2007/relationships/hdphoto" Target="../media/hdphoto22.wdp"/><Relationship Id="rId27" Type="http://schemas.openxmlformats.org/officeDocument/2006/relationships/image" Target="../media/image47.png"/><Relationship Id="rId30" Type="http://schemas.microsoft.com/office/2007/relationships/hdphoto" Target="../media/hdphoto33.wdp"/><Relationship Id="rId35" Type="http://schemas.microsoft.com/office/2007/relationships/hdphoto" Target="../media/hdphoto35.wdp"/><Relationship Id="rId43" Type="http://schemas.microsoft.com/office/2007/relationships/hdphoto" Target="../media/hdphoto38.wdp"/><Relationship Id="rId48" Type="http://schemas.openxmlformats.org/officeDocument/2006/relationships/image" Target="../media/image60.png"/><Relationship Id="rId8" Type="http://schemas.microsoft.com/office/2007/relationships/hdphoto" Target="../media/hdphoto26.wdp"/><Relationship Id="rId5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eg"/><Relationship Id="rId15" Type="http://schemas.openxmlformats.org/officeDocument/2006/relationships/slide" Target="slide7.xml"/><Relationship Id="rId10" Type="http://schemas.openxmlformats.org/officeDocument/2006/relationships/image" Target="../media/image69.jp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7.png"/><Relationship Id="rId18" Type="http://schemas.microsoft.com/office/2007/relationships/hdphoto" Target="../media/hdphoto47.wdp"/><Relationship Id="rId3" Type="http://schemas.microsoft.com/office/2007/relationships/hdphoto" Target="../media/hdphoto41.wdp"/><Relationship Id="rId21" Type="http://schemas.openxmlformats.org/officeDocument/2006/relationships/image" Target="../media/image81.png"/><Relationship Id="rId7" Type="http://schemas.openxmlformats.org/officeDocument/2006/relationships/image" Target="../media/image15.png"/><Relationship Id="rId12" Type="http://schemas.microsoft.com/office/2007/relationships/hdphoto" Target="../media/hdphoto44.wdp"/><Relationship Id="rId17" Type="http://schemas.openxmlformats.org/officeDocument/2006/relationships/image" Target="../media/image79.png"/><Relationship Id="rId2" Type="http://schemas.openxmlformats.org/officeDocument/2006/relationships/image" Target="../media/image73.png"/><Relationship Id="rId16" Type="http://schemas.microsoft.com/office/2007/relationships/hdphoto" Target="../media/hdphoto46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5" Type="http://schemas.openxmlformats.org/officeDocument/2006/relationships/image" Target="../media/image78.png"/><Relationship Id="rId23" Type="http://schemas.openxmlformats.org/officeDocument/2006/relationships/slide" Target="slide6.xml"/><Relationship Id="rId10" Type="http://schemas.microsoft.com/office/2007/relationships/hdphoto" Target="../media/hdphoto43.wdp"/><Relationship Id="rId19" Type="http://schemas.openxmlformats.org/officeDocument/2006/relationships/image" Target="../media/image80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Relationship Id="rId14" Type="http://schemas.microsoft.com/office/2007/relationships/hdphoto" Target="../media/hdphoto45.wdp"/><Relationship Id="rId2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slide" Target="slide9.xml"/><Relationship Id="rId3" Type="http://schemas.openxmlformats.org/officeDocument/2006/relationships/image" Target="../media/image83.png"/><Relationship Id="rId21" Type="http://schemas.microsoft.com/office/2007/relationships/hdphoto" Target="../media/hdphoto6.wdp"/><Relationship Id="rId7" Type="http://schemas.openxmlformats.org/officeDocument/2006/relationships/image" Target="../media/image70.jpg"/><Relationship Id="rId12" Type="http://schemas.microsoft.com/office/2007/relationships/hdphoto" Target="../media/hdphoto49.wdp"/><Relationship Id="rId17" Type="http://schemas.openxmlformats.org/officeDocument/2006/relationships/image" Target="../media/image93.jpg"/><Relationship Id="rId2" Type="http://schemas.openxmlformats.org/officeDocument/2006/relationships/image" Target="../media/image82.png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slide" Target="slide7.xml"/><Relationship Id="rId4" Type="http://schemas.openxmlformats.org/officeDocument/2006/relationships/image" Target="../media/image84.png"/><Relationship Id="rId9" Type="http://schemas.microsoft.com/office/2007/relationships/hdphoto" Target="../media/hdphoto48.wdp"/><Relationship Id="rId14" Type="http://schemas.microsoft.com/office/2007/relationships/hdphoto" Target="../media/hdphoto5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42.wdp"/><Relationship Id="rId18" Type="http://schemas.openxmlformats.org/officeDocument/2006/relationships/image" Target="../media/image104.png"/><Relationship Id="rId3" Type="http://schemas.openxmlformats.org/officeDocument/2006/relationships/image" Target="../media/image96.jpeg"/><Relationship Id="rId21" Type="http://schemas.openxmlformats.org/officeDocument/2006/relationships/slide" Target="slide8.xml"/><Relationship Id="rId7" Type="http://schemas.openxmlformats.org/officeDocument/2006/relationships/image" Target="../media/image99.png"/><Relationship Id="rId12" Type="http://schemas.openxmlformats.org/officeDocument/2006/relationships/image" Target="../media/image101.png"/><Relationship Id="rId17" Type="http://schemas.microsoft.com/office/2007/relationships/hdphoto" Target="../media/hdphoto53.wdp"/><Relationship Id="rId2" Type="http://schemas.openxmlformats.org/officeDocument/2006/relationships/image" Target="../media/image95.jpeg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11" Type="http://schemas.openxmlformats.org/officeDocument/2006/relationships/image" Target="../media/image68.png"/><Relationship Id="rId5" Type="http://schemas.openxmlformats.org/officeDocument/2006/relationships/image" Target="../media/image98.jpg"/><Relationship Id="rId15" Type="http://schemas.microsoft.com/office/2007/relationships/hdphoto" Target="../media/hdphoto52.wdp"/><Relationship Id="rId10" Type="http://schemas.microsoft.com/office/2007/relationships/hdphoto" Target="../media/hdphoto51.wdp"/><Relationship Id="rId19" Type="http://schemas.microsoft.com/office/2007/relationships/hdphoto" Target="../media/hdphoto54.wdp"/><Relationship Id="rId4" Type="http://schemas.openxmlformats.org/officeDocument/2006/relationships/image" Target="../media/image97.jpeg"/><Relationship Id="rId9" Type="http://schemas.openxmlformats.org/officeDocument/2006/relationships/image" Target="../media/image100.png"/><Relationship Id="rId14" Type="http://schemas.openxmlformats.org/officeDocument/2006/relationships/image" Target="../media/image102.png"/><Relationship Id="rId22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 на тему:</a:t>
            </a:r>
            <a:r>
              <a:rPr lang="ru-RU" sz="7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7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7200" dirty="0" smtClean="0">
                <a:solidFill>
                  <a:schemeClr val="accent2">
                    <a:lumMod val="50000"/>
                  </a:schemeClr>
                </a:solidFill>
              </a:rPr>
              <a:t>Овощи и Фрукты</a:t>
            </a:r>
            <a:endParaRPr lang="ru-RU" sz="7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4536" l="4364" r="9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40968"/>
            <a:ext cx="4824536" cy="3075768"/>
          </a:xfrm>
          <a:prstGeom prst="rect">
            <a:avLst/>
          </a:prstGeom>
        </p:spPr>
      </p:pic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7164288" y="5661248"/>
            <a:ext cx="1656184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Следующий слайд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7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8883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Все молодцы!</a:t>
            </a:r>
            <a:br>
              <a:rPr lang="ru-RU" dirty="0" smtClean="0"/>
            </a:br>
            <a:r>
              <a:rPr lang="ru-RU" dirty="0" smtClean="0"/>
              <a:t>Все справились!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/>
              <a:t>Спасибо всем за внимание</a:t>
            </a:r>
            <a:endParaRPr lang="ru-RU" sz="6000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07504" y="5373216"/>
            <a:ext cx="2304256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Поиграть заново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1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Что такое фрукты и овощи?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2060848"/>
            <a:ext cx="6400800" cy="34747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Фрукт-это сочный съедобный плод дерева или кустарника. Фрукты являются важной составляющей пищи человека и многих животных. </a:t>
            </a:r>
          </a:p>
          <a:p>
            <a:pPr marL="4572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Есть такие фрукты , как: банан, яблоко,  апельсин , мандарин, груша и т.д. </a:t>
            </a:r>
          </a:p>
          <a:p>
            <a:pPr marL="4572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Овощи- это огородные плоды и зелень, употребляющий в пищу.</a:t>
            </a:r>
          </a:p>
          <a:p>
            <a:pPr marL="4572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Есть такие овощи, как: картошка, тыква, лук , помидор, огурец, перец и т. д 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6588224" y="5877272"/>
            <a:ext cx="2160240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Начать игру</a:t>
            </a:r>
            <a:endParaRPr lang="ru-RU" dirty="0"/>
          </a:p>
        </p:txBody>
      </p:sp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251520" y="5877272"/>
            <a:ext cx="1728192" cy="8640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8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260648"/>
            <a:ext cx="6336704" cy="393224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Помоги Незнайке собрать фрукты и овощи в корзину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32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" y="3676485"/>
            <a:ext cx="3051206" cy="3228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89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3642421"/>
            <a:ext cx="2987823" cy="3171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" y="1963820"/>
            <a:ext cx="1900963" cy="1033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37" l="26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07" y="4826635"/>
            <a:ext cx="926859" cy="668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16" y="481607"/>
            <a:ext cx="2039463" cy="15195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97" y="796187"/>
            <a:ext cx="1976752" cy="13046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4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12015"/>
            <a:ext cx="1340433" cy="12823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81" y="3378044"/>
            <a:ext cx="1602826" cy="12822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145" r="983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81" y="2342050"/>
            <a:ext cx="1593556" cy="942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25" y="2100843"/>
            <a:ext cx="1418654" cy="13511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5" b="97238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4" y="481606"/>
            <a:ext cx="1426752" cy="12912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9626" r="8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82" y="4965226"/>
            <a:ext cx="778886" cy="5841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54" y="116632"/>
            <a:ext cx="1813344" cy="25975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76" y="4989995"/>
            <a:ext cx="561534" cy="5081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028" b="95833" l="0" r="97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4" y="5133997"/>
            <a:ext cx="627082" cy="5972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14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03" y="4888574"/>
            <a:ext cx="576845" cy="5518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72" y="4989995"/>
            <a:ext cx="810041" cy="5346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55" y="5290591"/>
            <a:ext cx="682906" cy="5088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27" y="5322057"/>
            <a:ext cx="595312" cy="4762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88" y="5407627"/>
            <a:ext cx="914607" cy="49706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53" b="100000" l="9938" r="98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62" y="5347446"/>
            <a:ext cx="667754" cy="3951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23748"/>
            <a:ext cx="1583061" cy="11872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83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60243"/>
            <a:ext cx="1926165" cy="1390050"/>
          </a:xfrm>
          <a:prstGeom prst="rect">
            <a:avLst/>
          </a:prstGeom>
        </p:spPr>
      </p:pic>
      <p:sp>
        <p:nvSpPr>
          <p:cNvPr id="2" name="Стрелка вправо 1">
            <a:hlinkClick r:id="rId42" action="ppaction://hlinksldjump"/>
          </p:cNvPr>
          <p:cNvSpPr/>
          <p:nvPr/>
        </p:nvSpPr>
        <p:spPr>
          <a:xfrm>
            <a:off x="7513666" y="2714199"/>
            <a:ext cx="1450822" cy="78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Следующая игра</a:t>
            </a:r>
            <a:endParaRPr lang="ru-RU" sz="1400" dirty="0"/>
          </a:p>
        </p:txBody>
      </p:sp>
      <p:sp>
        <p:nvSpPr>
          <p:cNvPr id="4" name="Стрелка влево 3">
            <a:hlinkClick r:id="rId43" action="ppaction://hlinksldjump"/>
          </p:cNvPr>
          <p:cNvSpPr/>
          <p:nvPr/>
        </p:nvSpPr>
        <p:spPr>
          <a:xfrm>
            <a:off x="61365" y="2827916"/>
            <a:ext cx="1563076" cy="673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632848" cy="72008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/>
              <a:t>Отгадайте загадки вместе с Незнайкой.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162" y="2356253"/>
            <a:ext cx="2664296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Семьдесят одежек</a:t>
            </a:r>
          </a:p>
          <a:p>
            <a:pPr algn="ctr"/>
            <a:r>
              <a:rPr lang="ru-RU" b="1" i="1" dirty="0" smtClean="0"/>
              <a:t>И все без застежек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51490" y="4913519"/>
            <a:ext cx="2290402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Ну а это угадать</a:t>
            </a:r>
          </a:p>
          <a:p>
            <a:pPr algn="ctr"/>
            <a:r>
              <a:rPr lang="ru-RU" sz="1400" b="1" i="1" dirty="0" smtClean="0"/>
              <a:t>Очень даже просто:</a:t>
            </a:r>
          </a:p>
          <a:p>
            <a:pPr algn="ctr"/>
            <a:r>
              <a:rPr lang="ru-RU" sz="1400" b="1" i="1" dirty="0" smtClean="0"/>
              <a:t>Апельсин , ни дать , ни взять,</a:t>
            </a:r>
          </a:p>
          <a:p>
            <a:pPr algn="ctr"/>
            <a:r>
              <a:rPr lang="ru-RU" sz="1400" b="1" i="1" dirty="0" smtClean="0"/>
              <a:t>Только меньше ростом </a:t>
            </a:r>
            <a:endParaRPr lang="ru-RU" sz="1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11060" y="2161981"/>
            <a:ext cx="2232248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Сидит дед , в шубу одет,</a:t>
            </a:r>
          </a:p>
          <a:p>
            <a:pPr algn="ctr"/>
            <a:r>
              <a:rPr lang="ru-RU" sz="1400" b="1" i="1" dirty="0"/>
              <a:t>Кто его раздевает , тот слезы проливает.</a:t>
            </a:r>
          </a:p>
        </p:txBody>
      </p:sp>
      <p:sp>
        <p:nvSpPr>
          <p:cNvPr id="6" name="Овал 5"/>
          <p:cNvSpPr/>
          <p:nvPr/>
        </p:nvSpPr>
        <p:spPr>
          <a:xfrm>
            <a:off x="3359340" y="2176233"/>
            <a:ext cx="2880320" cy="158417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Красна девица</a:t>
            </a:r>
          </a:p>
          <a:p>
            <a:pPr algn="ctr"/>
            <a:r>
              <a:rPr lang="ru-RU" sz="1600" b="1" i="1" dirty="0" smtClean="0"/>
              <a:t>Сидит в темнице,</a:t>
            </a:r>
          </a:p>
          <a:p>
            <a:pPr algn="ctr"/>
            <a:r>
              <a:rPr lang="ru-RU" sz="1600" b="1" i="1" dirty="0" smtClean="0"/>
              <a:t>А коса на улице.</a:t>
            </a:r>
          </a:p>
        </p:txBody>
      </p:sp>
      <p:sp>
        <p:nvSpPr>
          <p:cNvPr id="7" name="Овал 6"/>
          <p:cNvSpPr/>
          <p:nvPr/>
        </p:nvSpPr>
        <p:spPr>
          <a:xfrm>
            <a:off x="426437" y="4797152"/>
            <a:ext cx="2664296" cy="158417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/>
              <a:t>Огурцы они как будто,</a:t>
            </a:r>
          </a:p>
          <a:p>
            <a:pPr algn="ctr"/>
            <a:r>
              <a:rPr lang="ru-RU" sz="1200" b="1" i="1" dirty="0" smtClean="0"/>
              <a:t>Только связками растут,</a:t>
            </a:r>
          </a:p>
          <a:p>
            <a:pPr algn="ctr"/>
            <a:r>
              <a:rPr lang="ru-RU" sz="1200" b="1" i="1" dirty="0" smtClean="0"/>
              <a:t>И на завтрак эти фрукты</a:t>
            </a:r>
          </a:p>
          <a:p>
            <a:pPr algn="ctr"/>
            <a:r>
              <a:rPr lang="ru-RU" sz="1200" b="1" i="1" dirty="0" smtClean="0"/>
              <a:t>Обезьянам подают</a:t>
            </a:r>
            <a:endParaRPr lang="ru-RU" sz="1200" b="1" i="1" dirty="0"/>
          </a:p>
        </p:txBody>
      </p:sp>
      <p:sp>
        <p:nvSpPr>
          <p:cNvPr id="8" name="Овал 7"/>
          <p:cNvSpPr/>
          <p:nvPr/>
        </p:nvSpPr>
        <p:spPr>
          <a:xfrm>
            <a:off x="6531930" y="4747770"/>
            <a:ext cx="2520280" cy="14401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/>
              <a:t>Не в лесах и не в садах,</a:t>
            </a:r>
          </a:p>
          <a:p>
            <a:pPr algn="ctr"/>
            <a:r>
              <a:rPr lang="ru-RU" sz="1200" b="1" i="1" dirty="0" smtClean="0"/>
              <a:t>Не у вас и не у нас,</a:t>
            </a:r>
          </a:p>
          <a:p>
            <a:pPr algn="ctr"/>
            <a:r>
              <a:rPr lang="ru-RU" sz="1200" b="1" i="1" dirty="0" smtClean="0"/>
              <a:t>В </a:t>
            </a:r>
            <a:r>
              <a:rPr lang="ru-RU" sz="1200" b="1" i="1" dirty="0" err="1" smtClean="0"/>
              <a:t>в</a:t>
            </a:r>
            <a:r>
              <a:rPr lang="ru-RU" sz="1200" b="1" i="1" dirty="0" smtClean="0"/>
              <a:t> тропических полях</a:t>
            </a:r>
          </a:p>
          <a:p>
            <a:pPr algn="ctr"/>
            <a:r>
              <a:rPr lang="ru-RU" sz="1200" b="1" i="1" dirty="0" smtClean="0"/>
              <a:t>Вырастает ….</a:t>
            </a:r>
            <a:endParaRPr lang="ru-RU" sz="1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3" y="1967710"/>
            <a:ext cx="2493834" cy="1612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6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57" y="4696101"/>
            <a:ext cx="2280563" cy="14253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46" y="4637265"/>
            <a:ext cx="1661170" cy="1661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0" b="99250" l="0" r="99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4" y="4702639"/>
            <a:ext cx="1728192" cy="16458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0" b="9725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59" y="2097476"/>
            <a:ext cx="1634302" cy="16343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0" b="96214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43" y="2097476"/>
            <a:ext cx="2014573" cy="15075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29" y="194401"/>
            <a:ext cx="1246762" cy="1384273"/>
          </a:xfrm>
          <a:prstGeom prst="rect">
            <a:avLst/>
          </a:prstGeom>
        </p:spPr>
      </p:pic>
      <p:sp>
        <p:nvSpPr>
          <p:cNvPr id="17" name="Стрелка вправо 16">
            <a:hlinkClick r:id="rId15" action="ppaction://hlinksldjump"/>
          </p:cNvPr>
          <p:cNvSpPr/>
          <p:nvPr/>
        </p:nvSpPr>
        <p:spPr>
          <a:xfrm>
            <a:off x="7164288" y="3731779"/>
            <a:ext cx="1887922" cy="777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Следующая игра</a:t>
            </a:r>
            <a:endParaRPr lang="ru-RU" sz="1400" b="1" i="1" dirty="0"/>
          </a:p>
        </p:txBody>
      </p:sp>
      <p:sp>
        <p:nvSpPr>
          <p:cNvPr id="18" name="Стрелка влево 17">
            <a:hlinkClick r:id="rId16" action="ppaction://hlinksldjump"/>
          </p:cNvPr>
          <p:cNvSpPr/>
          <p:nvPr/>
        </p:nvSpPr>
        <p:spPr>
          <a:xfrm>
            <a:off x="158877" y="3760409"/>
            <a:ext cx="1728192" cy="7487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Назад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8591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512511" cy="12150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0" i="1" dirty="0" smtClean="0">
                <a:solidFill>
                  <a:schemeClr val="accent6">
                    <a:lumMod val="75000"/>
                  </a:schemeClr>
                </a:solidFill>
              </a:rPr>
              <a:t>Помоги Незнайке определить что, где растёт?</a:t>
            </a:r>
            <a:endParaRPr lang="ru-RU" sz="2400" b="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6559"/>
            <a:ext cx="1702333" cy="24385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86892"/>
            <a:ext cx="3354288" cy="2099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" y="4458747"/>
            <a:ext cx="3995936" cy="216446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7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4979"/>
            <a:ext cx="1682657" cy="112015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399" y="2440171"/>
            <a:ext cx="1305424" cy="10018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11" y="915436"/>
            <a:ext cx="1450433" cy="7882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08" y="3548858"/>
            <a:ext cx="970836" cy="92876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8" y="2315135"/>
            <a:ext cx="1511558" cy="997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13" b="100000" l="9790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84" y="771372"/>
            <a:ext cx="1781920" cy="89096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32" b="99329" l="23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4" y="4477624"/>
            <a:ext cx="1238945" cy="123894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12" y="2234014"/>
            <a:ext cx="1652236" cy="97765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1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01" y="1476076"/>
            <a:ext cx="1042532" cy="94349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26" y="764704"/>
            <a:ext cx="1442864" cy="137415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24" y="2610998"/>
            <a:ext cx="1367210" cy="9866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89726" l="9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" y="5954562"/>
            <a:ext cx="638088" cy="6077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89744" l="0" r="99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67" y="6117927"/>
            <a:ext cx="826118" cy="4888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346" b="100000" l="9813" r="89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" y="4486597"/>
            <a:ext cx="890960" cy="4454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2" b="89503" l="8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25" y="5954562"/>
            <a:ext cx="587971" cy="5321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2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75" y="4486598"/>
            <a:ext cx="494378" cy="49437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6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92" y="4354418"/>
            <a:ext cx="885269" cy="5893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9244" b="89916" l="9945" r="977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41" y="4354418"/>
            <a:ext cx="960934" cy="6342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99" y="5725542"/>
            <a:ext cx="1192489" cy="6480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74" y="5591490"/>
            <a:ext cx="946186" cy="72614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24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2" y="4259527"/>
            <a:ext cx="948111" cy="6842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39" y="5616446"/>
            <a:ext cx="712892" cy="68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67" y="3352039"/>
            <a:ext cx="1516680" cy="1066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05" y="3415754"/>
            <a:ext cx="1642662" cy="938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67" y="2416387"/>
            <a:ext cx="1060276" cy="8164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7987" l="2062" r="98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17" y="4539695"/>
            <a:ext cx="843103" cy="64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>
            <a:hlinkClick r:id="rId50" action="ppaction://hlinksldjump"/>
          </p:cNvPr>
          <p:cNvSpPr/>
          <p:nvPr/>
        </p:nvSpPr>
        <p:spPr>
          <a:xfrm>
            <a:off x="7452321" y="3442008"/>
            <a:ext cx="1482080" cy="886969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Следующая игра</a:t>
            </a:r>
            <a:endParaRPr lang="ru-RU" sz="1400" b="1" i="1" dirty="0"/>
          </a:p>
        </p:txBody>
      </p:sp>
      <p:sp>
        <p:nvSpPr>
          <p:cNvPr id="10" name="Стрелка влево 9">
            <a:hlinkClick r:id="rId51" action="ppaction://hlinksldjump"/>
          </p:cNvPr>
          <p:cNvSpPr/>
          <p:nvPr/>
        </p:nvSpPr>
        <p:spPr>
          <a:xfrm>
            <a:off x="-1" y="3442008"/>
            <a:ext cx="1403649" cy="707072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Назад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0643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i="1" dirty="0" smtClean="0">
                <a:solidFill>
                  <a:schemeClr val="accent6">
                    <a:lumMod val="75000"/>
                  </a:schemeClr>
                </a:solidFill>
              </a:rPr>
              <a:t>Поможем Незнайке поймать фрукты!</a:t>
            </a:r>
            <a:endParaRPr lang="ru-RU" sz="3200" b="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0"/>
            <a:ext cx="1928339" cy="304393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1" y="1752623"/>
            <a:ext cx="1245096" cy="11268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38" y="3215576"/>
            <a:ext cx="1593693" cy="11952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02" y="3909512"/>
            <a:ext cx="1694508" cy="1002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69" y="3532230"/>
            <a:ext cx="1457266" cy="13878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8" y="5360350"/>
            <a:ext cx="1660065" cy="10723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66" y="5200164"/>
            <a:ext cx="1657836" cy="16578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94" y="5522904"/>
            <a:ext cx="2088232" cy="11349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2" y="3532229"/>
            <a:ext cx="1225869" cy="11727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03" y="1664521"/>
            <a:ext cx="1974265" cy="1303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38" y="1684573"/>
            <a:ext cx="1891286" cy="14091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16" y="5515142"/>
            <a:ext cx="1583378" cy="11426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353223"/>
            <a:ext cx="1149970" cy="919976"/>
          </a:xfrm>
          <a:prstGeom prst="rect">
            <a:avLst/>
          </a:prstGeom>
        </p:spPr>
      </p:pic>
      <p:sp>
        <p:nvSpPr>
          <p:cNvPr id="3" name="Стрелка вправо 2">
            <a:hlinkClick r:id="rId15" action="ppaction://hlinksldjump"/>
          </p:cNvPr>
          <p:cNvSpPr/>
          <p:nvPr/>
        </p:nvSpPr>
        <p:spPr>
          <a:xfrm>
            <a:off x="8172400" y="4920102"/>
            <a:ext cx="648072" cy="595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>
            <a:hlinkClick r:id="rId16" action="ppaction://hlinksldjump"/>
          </p:cNvPr>
          <p:cNvSpPr/>
          <p:nvPr/>
        </p:nvSpPr>
        <p:spPr>
          <a:xfrm>
            <a:off x="0" y="4920102"/>
            <a:ext cx="683568" cy="4402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0.06388 1.85185E-6 0.11614 0.04467 0.11614 0.09977 C 0.11614 0.15463 0.06388 0.19954 4.16667E-6 0.19954 C -0.06407 0.19954 -0.11615 0.15463 -0.11615 0.09977 C -0.11615 0.04467 -0.06407 1.85185E-6 4.16667E-6 1.85185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8981 L 0.05104 -0.03518 L 0.12205 -0.03518 L 0.08663 0.02037 L 0.12205 0.075 L 0.05104 0.075 L 0.0158 0.13056 L -0.01962 0.075 L -0.09045 0.075 L -0.05521 0.02037 L -0.09045 -0.03518 L -0.01962 -0.03518 L 0.0158 -0.08981 Z " pathEditMode="relative" rAng="0" ptsTypes="FFFFFFFFFFFFF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662 C 0.01441 -0.08333 0.0342 -0.10764 0.05781 -0.10764 C 0.09271 -0.10764 0.12118 -0.08217 0.12118 -0.05023 C 0.12118 -0.03958 0.11823 -0.03009 0.1125 -0.02176 C 0.11354 -0.02176 0.00312 0.10648 0.00312 0.10787 C 0.00312 0.10648 -0.10747 -0.02176 -0.10642 -0.02176 C -0.11215 -0.03009 -0.11493 -0.03958 -0.11493 -0.05023 C -0.11493 -0.08217 -0.08663 -0.10764 -0.0507 -0.10764 C -0.02813 -0.10764 -0.00833 -0.08333 0.00312 -0.0662 Z " pathEditMode="relative" rAng="0" ptsTypes="fffffffff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1 -0.06945 L 0.0816 -0.06945 L 0.12466 0.09745 L -0.12534 0.09745 L -0.08541 -0.06945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76 0.03519 L 0.04757 -0.11574 L 0.16111 -0.08356 L 0.02379 0.06736 L -0.08976 0.03519 Z " pathEditMode="relative" rAng="-2366566" ptsTypes="FFFFF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-5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12963 C 0.00486 -0.0956 0.01475 -0.06458 0.03177 -0.04468 C 0.03177 -0.04352 0.05885 -0.01667 0.05885 -0.01759 C 0.07378 -0.00255 0.08281 0.01829 0.08281 0.04028 C 0.08281 0.08426 0.04774 0.11944 0.00382 0.12037 C -0.04011 0.11944 -0.07518 0.08426 -0.07518 0.04028 C -0.07518 0.01829 -0.06615 -0.00255 -0.05122 -0.01759 C -0.05122 -0.01667 -0.02413 -0.04352 -0.02413 -0.04468 C -0.00712 -0.06458 0.00278 -0.0956 0.00382 -0.12963 Z " pathEditMode="relative" rAng="0" ptsTypes="fffffffff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3681 L 0.10295 -0.03681 L 0.16059 0.04213 L 0.10295 0.12083 L -0.01059 0.12083 L -0.06788 0.04213 L -0.01059 -0.03681 Z " pathEditMode="relative" rAng="0" ptsTypes="FFFFFFF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78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48 0.03195 L -0.07448 -0.10578 L 0.13663 0.03195 L -0.07448 0.03195 Z " pathEditMode="relative" rAng="0" ptsTypes="FFFF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68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4838 L 0.11354 0.01296 L 0.06823 0.1125 L -0.07691 0.1125 L -0.12205 0.01296 L -0.00434 -0.04838 Z " pathEditMode="relative" rAng="0" ptsTypes="FFFFFF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0868 L 0.07673 0.08959 L -0.1382 0.08959 L -0.03073 -0.0868 Z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33 0.03079 L 0.01667 -0.05324 L 0.14167 0.03079 L 0.01667 0.11482 L -0.10833 0.03079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04 0.10046 C -0.1 0.0625 -0.05504 0.03842 -0.00504 0.03842 C 0.04496 0.03842 0.08993 0.0625 0.11996 0.10046 C 0.08993 0.13842 0.04496 0.1625 -0.00504 0.1625 C -0.05504 0.1625 -0.1 0.13842 -0.13004 0.10046 Z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696745" cy="936104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b="0" i="1" dirty="0" smtClean="0">
                <a:solidFill>
                  <a:schemeClr val="accent6">
                    <a:lumMod val="75000"/>
                  </a:schemeClr>
                </a:solidFill>
              </a:rPr>
              <a:t>Помоги Незнайке выбрать лишнее</a:t>
            </a:r>
            <a:endParaRPr lang="ru-RU" sz="4000" b="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9" y="1772610"/>
            <a:ext cx="1201458" cy="12014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04" y="1791142"/>
            <a:ext cx="2190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6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91142"/>
            <a:ext cx="1660139" cy="1198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70906"/>
            <a:ext cx="1218962" cy="1103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791142"/>
            <a:ext cx="1478657" cy="1182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3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0" y="4962027"/>
            <a:ext cx="1838502" cy="11521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02" y="4840382"/>
            <a:ext cx="1450851" cy="1450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0" b="983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51891"/>
            <a:ext cx="1079224" cy="1027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59" y="5038156"/>
            <a:ext cx="1669364" cy="10783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7" b="97561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79" y="4775035"/>
            <a:ext cx="1428749" cy="1366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94" y="-49693"/>
            <a:ext cx="1135729" cy="179278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08" y="3803995"/>
            <a:ext cx="91258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16">
            <a:hlinkClick r:id="rId22" action="ppaction://hlinksldjump"/>
          </p:cNvPr>
          <p:cNvSpPr/>
          <p:nvPr/>
        </p:nvSpPr>
        <p:spPr>
          <a:xfrm>
            <a:off x="7524329" y="3415428"/>
            <a:ext cx="1619672" cy="921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Следующая игра</a:t>
            </a:r>
            <a:endParaRPr lang="ru-RU" sz="1600" b="1" i="1" dirty="0"/>
          </a:p>
        </p:txBody>
      </p:sp>
      <p:sp>
        <p:nvSpPr>
          <p:cNvPr id="18" name="Стрелка влево 17">
            <a:hlinkClick r:id="rId23" action="ppaction://hlinksldjump"/>
          </p:cNvPr>
          <p:cNvSpPr/>
          <p:nvPr/>
        </p:nvSpPr>
        <p:spPr>
          <a:xfrm>
            <a:off x="0" y="3415428"/>
            <a:ext cx="1656184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0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38" y="289525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Незнайка не знает на какие фигуры похожи фрукты и овощи( помоги ему?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8" y="1705760"/>
            <a:ext cx="1014714" cy="83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667781"/>
            <a:ext cx="349799" cy="126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50461"/>
            <a:ext cx="14636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94" y="1667780"/>
            <a:ext cx="1252538" cy="5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1590"/>
            <a:ext cx="938227" cy="9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755576" y="2639413"/>
            <a:ext cx="140716" cy="456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2520833" y="2624476"/>
            <a:ext cx="106951" cy="471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211960" y="2453935"/>
            <a:ext cx="98103" cy="471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718107" y="3117273"/>
            <a:ext cx="21782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308304" y="2324543"/>
            <a:ext cx="83765" cy="600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1886">
            <a:off x="3679428" y="3382914"/>
            <a:ext cx="1163165" cy="767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9978">
            <a:off x="5186338" y="3891743"/>
            <a:ext cx="1228403" cy="8864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58">
            <a:off x="6454806" y="3117273"/>
            <a:ext cx="1273028" cy="6918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087">
            <a:off x="7378839" y="5449312"/>
            <a:ext cx="1182294" cy="11259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3" y="3201564"/>
            <a:ext cx="1529017" cy="1146763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223" y="5657545"/>
            <a:ext cx="12065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12" y="5779719"/>
            <a:ext cx="13906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0" y="53012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3495"/>
            <a:ext cx="1692469" cy="1692469"/>
          </a:xfrm>
          <a:prstGeom prst="rect">
            <a:avLst/>
          </a:prstGeom>
        </p:spPr>
      </p:pic>
      <p:sp>
        <p:nvSpPr>
          <p:cNvPr id="9" name="Стрелка вправо 8">
            <a:hlinkClick r:id="rId18" action="ppaction://hlinksldjump"/>
          </p:cNvPr>
          <p:cNvSpPr/>
          <p:nvPr/>
        </p:nvSpPr>
        <p:spPr>
          <a:xfrm>
            <a:off x="7867079" y="4680062"/>
            <a:ext cx="1344288" cy="890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Следующая игра</a:t>
            </a:r>
            <a:endParaRPr lang="ru-RU" sz="1600" b="1" i="1" dirty="0"/>
          </a:p>
        </p:txBody>
      </p:sp>
      <p:sp>
        <p:nvSpPr>
          <p:cNvPr id="10" name="Стрелка влево 9">
            <a:hlinkClick r:id="rId19" action="ppaction://hlinksldjump"/>
          </p:cNvPr>
          <p:cNvSpPr/>
          <p:nvPr/>
        </p:nvSpPr>
        <p:spPr>
          <a:xfrm>
            <a:off x="0" y="4653137"/>
            <a:ext cx="1342892" cy="8267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9978">
            <a:off x="2064221" y="5658712"/>
            <a:ext cx="1228403" cy="88649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1886">
            <a:off x="269507" y="5735694"/>
            <a:ext cx="1163165" cy="7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9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28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/>
              <a:t>Незнайка не знает , что кушают эти животные. Давайте вместе поможем.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67972"/>
            <a:ext cx="1877144" cy="1055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41" y="1747985"/>
            <a:ext cx="1651303" cy="1095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53162"/>
            <a:ext cx="1800200" cy="1350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25" y="1813125"/>
            <a:ext cx="1828800" cy="1030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40" y="17271"/>
            <a:ext cx="1456184" cy="14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78" y="5680610"/>
            <a:ext cx="1296144" cy="838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1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4" y="5504045"/>
            <a:ext cx="809507" cy="1191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14" y="5696348"/>
            <a:ext cx="1752936" cy="9526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45" y="5450963"/>
            <a:ext cx="1660139" cy="11980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0" b="95431" l="7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98" y="3160973"/>
            <a:ext cx="16637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93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051130"/>
            <a:ext cx="12985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90" y="2941875"/>
            <a:ext cx="721295" cy="105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244">
            <a:off x="133489" y="2919289"/>
            <a:ext cx="1458478" cy="79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трелка влево 12">
            <a:hlinkClick r:id="rId21" action="ppaction://hlinksldjump"/>
          </p:cNvPr>
          <p:cNvSpPr/>
          <p:nvPr/>
        </p:nvSpPr>
        <p:spPr>
          <a:xfrm>
            <a:off x="107504" y="4154136"/>
            <a:ext cx="1368152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Назад</a:t>
            </a:r>
            <a:endParaRPr lang="ru-RU" b="1" i="1" dirty="0"/>
          </a:p>
        </p:txBody>
      </p:sp>
      <p:sp>
        <p:nvSpPr>
          <p:cNvPr id="14" name="Стрелка вправо 13">
            <a:hlinkClick r:id="rId22" action="ppaction://hlinksldjump"/>
          </p:cNvPr>
          <p:cNvSpPr/>
          <p:nvPr/>
        </p:nvSpPr>
        <p:spPr>
          <a:xfrm>
            <a:off x="7582644" y="4150909"/>
            <a:ext cx="1440160" cy="794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Следующий слайд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6507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457</TotalTime>
  <Words>255</Words>
  <Application>Microsoft Office PowerPoint</Application>
  <PresentationFormat>Экран (4:3)</PresentationFormat>
  <Paragraphs>49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Дидактическая игра на тему: Овощи и Фрукты</vt:lpstr>
      <vt:lpstr>Что такое фрукты и овощи?</vt:lpstr>
      <vt:lpstr>Презентация PowerPoint</vt:lpstr>
      <vt:lpstr>Отгадайте загадки вместе с Незнайкой.</vt:lpstr>
      <vt:lpstr>Помоги Незнайке определить что, где растёт?</vt:lpstr>
      <vt:lpstr>Поможем Незнайке поймать фрукты!</vt:lpstr>
      <vt:lpstr>Помоги Незнайке выбрать лишнее</vt:lpstr>
      <vt:lpstr>Незнайка не знает на какие фигуры похожи фрукты и овощи( помоги ему? </vt:lpstr>
      <vt:lpstr>Незнайка не знает , что кушают эти животные. Давайте вместе поможем.</vt:lpstr>
      <vt:lpstr>Все молодцы! Все справились!   Спасибо всем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на тему: Овощи и Фрукты</dc:title>
  <dc:creator>Lenovo</dc:creator>
  <cp:lastModifiedBy>Пользователь Windows</cp:lastModifiedBy>
  <cp:revision>70</cp:revision>
  <dcterms:created xsi:type="dcterms:W3CDTF">2018-05-24T14:17:14Z</dcterms:created>
  <dcterms:modified xsi:type="dcterms:W3CDTF">2022-12-14T20:28:41Z</dcterms:modified>
</cp:coreProperties>
</file>